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23F6-5782-12A8-4062-B26DC0BA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6B43D-F526-B2BC-C163-FED3A3EB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D8EB6-1CAD-EB80-63F3-ACCD1E1E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5CB12-AE2E-4853-5B86-F6F833C4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26B67-6A51-E310-FA74-774BC617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1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E58B-6E78-9F67-B9B9-2DF721AF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852DC-753B-860F-D2FA-A8A17AE46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E117-A965-EEBE-6B17-520F910F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384E-68B5-A7A6-EF87-AB74218E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F107-034E-0EC0-07A9-9BB318CD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9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4EE24-2A97-6B73-51B0-562A2289E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DF54A-6DE6-40C0-262A-24EFBD156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4684C-A757-46A0-251C-81350034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402F3-DDBE-9896-4BAE-37FB4130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A1EF3-0582-7E3C-C033-669576CF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2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F6CC-E1CC-BF85-C6F8-9ED600E0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6FE8-C4C2-2B37-DD2E-76522FC45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3B59-E9A1-7888-0AD5-60B56218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AC7F-3D0C-FBAE-6330-FCB4284D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7E4B5-F61A-9807-AB87-59B7F9D6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56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43D4-3C36-9F12-20DC-94BAF3A4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6C201-4EE6-E400-2197-06BCF4341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298D9-7499-119D-9050-86D8C581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1956E-8A21-D1A8-81CE-F42415DB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07BA-F182-F77F-AF66-869C02C8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2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5850-1198-211A-A6D3-760E0592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9E97-6C76-3534-D103-29D0987C9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8DA97-A3DC-CEB6-9962-457DE9107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B90E-8F04-9DAB-E239-11DB642B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4DF5A-89F5-5587-E25B-4E29F0F3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9F40-79B3-2CF2-6448-AE1F008D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7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76D3-78AD-361F-24B8-234950AF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973C-2D17-93F0-7B7A-C6AB6F0D0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7B3A4-67DB-142B-DA51-9F37F3355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5575E-2CC0-E91A-7562-8E59743BD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1F16A-CD3E-E603-4981-1747D8D6F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DBFB2-F833-AF88-F0EC-85C3740E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8E39C-B2A3-FF5E-EF4F-2A7BF322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25D11-9EF7-6ADF-5866-E1B730AF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83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3908-BD03-6D68-1FF5-9396DE44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AAC08-CFF6-AC13-14F1-92E667DE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55561-21E0-E36E-CCCD-B6FCBA99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DD90E-A05B-BA16-D3D0-7F2B84DE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58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1ECEC-CC85-4540-65EA-14F25FDB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5D1EE-4B76-9F1E-DA89-D2BB5313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27A8E-97DB-ABCB-EF9A-1F931D28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12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49A4-20CE-D11B-BEAC-29CBE2E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80982-5933-73F2-9BCD-88109B18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08D27-8064-D6E4-B590-691754D8B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D3DC-B0A6-7610-9D76-8102C8F9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395DD-87CE-04DA-A8AC-F385E2B2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50E80-ED45-DBE6-B80D-C43B0923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27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FA48-DE3D-9C77-5548-E5021586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CBD10-97A6-E8A9-AD4E-070D9C2B7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1CC02-0DF8-A072-00AE-0F73D8815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B4BE-1FEF-50BE-D87D-EF360D2C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8522F-6F87-5281-C86A-A4D7E3AF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42336-F521-CC16-DBFD-AA43737E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70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7898A-C68A-7E46-C280-E1852F34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0B8A6-F158-60B3-2B30-495331AF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1A476-CF54-C504-C0DB-AA589C694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EAD9-C26E-4E39-8BC2-8389B31C0529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C810-167C-F2DD-6826-B3578D05D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B8CF9-F3C5-C8F5-CE4A-FF4FC72AC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9446A-7C51-48E5-A9CC-AD6FD0855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51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7D678-41FF-7BCD-159F-CE022ABC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5"/>
            <a:ext cx="12192000" cy="6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6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128D9-545A-C123-A06D-1436C68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" y="0"/>
            <a:ext cx="1211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088AA-0713-1277-5B61-CBA2E3C0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0"/>
            <a:ext cx="12192000" cy="68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58F38-103A-E9B0-DDD2-7D4E6305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"/>
            <a:ext cx="12192000" cy="68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AADEB-0913-F297-18D7-95DF2180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5"/>
            <a:ext cx="12192000" cy="68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0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121B5-CCCE-718B-73C8-B42CE093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"/>
            <a:ext cx="12192000" cy="68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4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78F6C-F420-7A81-B2F1-FF45E2F2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6A78F-C4D0-5CF9-9FE6-23E4FC99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7"/>
            <a:ext cx="12192000" cy="68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FC5CE-F0E5-B15E-3C97-E575880A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" y="0"/>
            <a:ext cx="12177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9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FC88B-EC4E-542A-8204-662B5377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2"/>
            <a:ext cx="12192000" cy="68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7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B550-35E1-8432-70B4-49D16F88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3"/>
            <a:ext cx="12192000" cy="68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3F58D-2082-33AB-B3A0-EB8F4372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7"/>
            <a:ext cx="12192000" cy="684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1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SOMNATH KAUSHIK</dc:creator>
  <cp:lastModifiedBy>SOMNATH KAUSHIK</cp:lastModifiedBy>
  <cp:revision>1</cp:revision>
  <dcterms:created xsi:type="dcterms:W3CDTF">2023-12-01T18:40:51Z</dcterms:created>
  <dcterms:modified xsi:type="dcterms:W3CDTF">2023-12-01T18:47:03Z</dcterms:modified>
</cp:coreProperties>
</file>